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42" autoAdjust="0"/>
    <p:restoredTop sz="94660"/>
  </p:normalViewPr>
  <p:slideViewPr>
    <p:cSldViewPr>
      <p:cViewPr>
        <p:scale>
          <a:sx n="75" d="100"/>
          <a:sy n="75" d="100"/>
        </p:scale>
        <p:origin x="-636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98167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4690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68889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059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8689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60457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35445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201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83077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7343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3043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616B3E-69AD-43EF-B57B-4D649DB3FED5}" type="datetimeFigureOut">
              <a:rPr lang="en-AU" smtClean="0"/>
              <a:t>8/09/2013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E0567-4EFF-4A59-BB47-FF410A834B1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1110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Matrix Multiplication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10 The Silverplume Waltz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46684" y="558937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14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Left Bracket 2"/>
          <p:cNvSpPr/>
          <p:nvPr/>
        </p:nvSpPr>
        <p:spPr>
          <a:xfrm>
            <a:off x="755576" y="1988840"/>
            <a:ext cx="73152" cy="914400"/>
          </a:xfrm>
          <a:prstGeom prst="lef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 b="1" dirty="0"/>
          </a:p>
        </p:txBody>
      </p:sp>
      <p:sp>
        <p:nvSpPr>
          <p:cNvPr id="5" name="Right Bracket 4"/>
          <p:cNvSpPr/>
          <p:nvPr/>
        </p:nvSpPr>
        <p:spPr>
          <a:xfrm>
            <a:off x="3059832" y="1988840"/>
            <a:ext cx="73152" cy="914400"/>
          </a:xfrm>
          <a:prstGeom prst="righ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971600" y="20608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2              3            4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3995936" y="4005067"/>
            <a:ext cx="4252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  </a:t>
            </a:r>
          </a:p>
          <a:p>
            <a:r>
              <a:rPr lang="en-AU" dirty="0" smtClean="0"/>
              <a:t>            3 </a:t>
            </a:r>
          </a:p>
          <a:p>
            <a:r>
              <a:rPr lang="en-AU" dirty="0" smtClean="0"/>
              <a:t>           4</a:t>
            </a:r>
            <a:endParaRPr lang="en-AU" dirty="0"/>
          </a:p>
        </p:txBody>
      </p:sp>
      <p:sp>
        <p:nvSpPr>
          <p:cNvPr id="10" name="TextBox 9"/>
          <p:cNvSpPr txBox="1"/>
          <p:nvPr/>
        </p:nvSpPr>
        <p:spPr>
          <a:xfrm>
            <a:off x="971600" y="243018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1              2            3</a:t>
            </a:r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3519945" y="2261374"/>
            <a:ext cx="475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/>
              <a:t>x</a:t>
            </a:r>
            <a:endParaRPr lang="en-AU" sz="3200" dirty="0"/>
          </a:p>
        </p:txBody>
      </p:sp>
      <p:sp>
        <p:nvSpPr>
          <p:cNvPr id="12" name="Left Bracket 11"/>
          <p:cNvSpPr/>
          <p:nvPr/>
        </p:nvSpPr>
        <p:spPr>
          <a:xfrm>
            <a:off x="4421175" y="1761673"/>
            <a:ext cx="150824" cy="1584176"/>
          </a:xfrm>
          <a:prstGeom prst="lef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Right Bracket 12"/>
          <p:cNvSpPr/>
          <p:nvPr/>
        </p:nvSpPr>
        <p:spPr>
          <a:xfrm>
            <a:off x="5347692" y="1769334"/>
            <a:ext cx="144016" cy="1584176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TextBox 14"/>
          <p:cNvSpPr txBox="1"/>
          <p:nvPr/>
        </p:nvSpPr>
        <p:spPr>
          <a:xfrm>
            <a:off x="4496587" y="1876182"/>
            <a:ext cx="3391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</a:t>
            </a:r>
          </a:p>
          <a:p>
            <a:endParaRPr lang="en-AU" dirty="0"/>
          </a:p>
          <a:p>
            <a:r>
              <a:rPr lang="en-AU" dirty="0" smtClean="0"/>
              <a:t>2</a:t>
            </a:r>
          </a:p>
          <a:p>
            <a:endParaRPr lang="en-AU" dirty="0"/>
          </a:p>
          <a:p>
            <a:r>
              <a:rPr lang="en-AU" dirty="0" smtClean="0"/>
              <a:t>3</a:t>
            </a:r>
            <a:endParaRPr lang="en-AU" dirty="0"/>
          </a:p>
        </p:txBody>
      </p:sp>
      <p:sp>
        <p:nvSpPr>
          <p:cNvPr id="16" name="TextBox 15"/>
          <p:cNvSpPr txBox="1"/>
          <p:nvPr/>
        </p:nvSpPr>
        <p:spPr>
          <a:xfrm>
            <a:off x="4208556" y="4005066"/>
            <a:ext cx="36344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X</a:t>
            </a:r>
          </a:p>
          <a:p>
            <a:endParaRPr lang="en-AU" dirty="0"/>
          </a:p>
          <a:p>
            <a:r>
              <a:rPr lang="en-AU" dirty="0" smtClean="0"/>
              <a:t>X</a:t>
            </a:r>
          </a:p>
          <a:p>
            <a:endParaRPr lang="en-AU" dirty="0"/>
          </a:p>
          <a:p>
            <a:r>
              <a:rPr lang="en-AU" sz="2000" dirty="0" smtClean="0"/>
              <a:t>x</a:t>
            </a:r>
            <a:endParaRPr lang="en-AU" sz="2000" dirty="0"/>
          </a:p>
        </p:txBody>
      </p:sp>
      <p:cxnSp>
        <p:nvCxnSpPr>
          <p:cNvPr id="18" name="Straight Arrow Connector 17"/>
          <p:cNvCxnSpPr>
            <a:stCxn id="15" idx="2"/>
          </p:cNvCxnSpPr>
          <p:nvPr/>
        </p:nvCxnSpPr>
        <p:spPr>
          <a:xfrm flipH="1">
            <a:off x="4666149" y="3353510"/>
            <a:ext cx="1" cy="406439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58093" y="4005067"/>
            <a:ext cx="4161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</a:t>
            </a:r>
          </a:p>
          <a:p>
            <a:endParaRPr lang="en-AU" dirty="0"/>
          </a:p>
          <a:p>
            <a:r>
              <a:rPr lang="en-AU" dirty="0" smtClean="0"/>
              <a:t>2</a:t>
            </a:r>
          </a:p>
          <a:p>
            <a:endParaRPr lang="en-AU" dirty="0"/>
          </a:p>
          <a:p>
            <a:r>
              <a:rPr lang="en-AU" dirty="0" smtClean="0"/>
              <a:t>3</a:t>
            </a:r>
            <a:endParaRPr lang="en-AU" dirty="0"/>
          </a:p>
        </p:txBody>
      </p:sp>
      <p:sp>
        <p:nvSpPr>
          <p:cNvPr id="19" name="TextBox 18"/>
          <p:cNvSpPr txBox="1"/>
          <p:nvPr/>
        </p:nvSpPr>
        <p:spPr>
          <a:xfrm>
            <a:off x="4835712" y="4005067"/>
            <a:ext cx="384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=</a:t>
            </a:r>
          </a:p>
          <a:p>
            <a:endParaRPr lang="en-AU" dirty="0"/>
          </a:p>
          <a:p>
            <a:r>
              <a:rPr lang="en-AU" dirty="0" smtClean="0"/>
              <a:t>=</a:t>
            </a:r>
          </a:p>
          <a:p>
            <a:endParaRPr lang="en-AU" dirty="0"/>
          </a:p>
          <a:p>
            <a:r>
              <a:rPr lang="en-AU" dirty="0" smtClean="0"/>
              <a:t>=</a:t>
            </a:r>
            <a:endParaRPr lang="en-AU" dirty="0"/>
          </a:p>
        </p:txBody>
      </p:sp>
      <p:sp>
        <p:nvSpPr>
          <p:cNvPr id="21" name="TextBox 20"/>
          <p:cNvSpPr txBox="1"/>
          <p:nvPr/>
        </p:nvSpPr>
        <p:spPr>
          <a:xfrm>
            <a:off x="5220072" y="4005067"/>
            <a:ext cx="72008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 2</a:t>
            </a:r>
          </a:p>
          <a:p>
            <a:endParaRPr lang="en-AU" dirty="0"/>
          </a:p>
          <a:p>
            <a:r>
              <a:rPr lang="en-AU" dirty="0" smtClean="0"/>
              <a:t> + 6</a:t>
            </a:r>
          </a:p>
          <a:p>
            <a:endParaRPr lang="en-AU" dirty="0"/>
          </a:p>
          <a:p>
            <a:r>
              <a:rPr lang="en-AU" dirty="0" smtClean="0"/>
              <a:t>+ 12</a:t>
            </a:r>
            <a:endParaRPr lang="en-AU" dirty="0"/>
          </a:p>
        </p:txBody>
      </p:sp>
      <p:cxnSp>
        <p:nvCxnSpPr>
          <p:cNvPr id="23" name="Straight Connector 22"/>
          <p:cNvCxnSpPr/>
          <p:nvPr/>
        </p:nvCxnSpPr>
        <p:spPr>
          <a:xfrm>
            <a:off x="5220072" y="5482395"/>
            <a:ext cx="72008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5220072" y="558924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20</a:t>
            </a:r>
            <a:endParaRPr lang="en-AU" dirty="0"/>
          </a:p>
        </p:txBody>
      </p:sp>
      <p:sp>
        <p:nvSpPr>
          <p:cNvPr id="26" name="TextBox 25"/>
          <p:cNvSpPr txBox="1"/>
          <p:nvPr/>
        </p:nvSpPr>
        <p:spPr>
          <a:xfrm>
            <a:off x="4835712" y="1868521"/>
            <a:ext cx="5839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0</a:t>
            </a:r>
          </a:p>
          <a:p>
            <a:endParaRPr lang="en-AU" dirty="0"/>
          </a:p>
          <a:p>
            <a:r>
              <a:rPr lang="en-AU" dirty="0" smtClean="0"/>
              <a:t>   2</a:t>
            </a:r>
          </a:p>
          <a:p>
            <a:endParaRPr lang="en-AU" dirty="0"/>
          </a:p>
          <a:p>
            <a:r>
              <a:rPr lang="en-AU" dirty="0" smtClean="0"/>
              <a:t>   1</a:t>
            </a:r>
            <a:endParaRPr lang="en-AU" dirty="0"/>
          </a:p>
        </p:txBody>
      </p:sp>
      <p:sp>
        <p:nvSpPr>
          <p:cNvPr id="27" name="TextBox 26"/>
          <p:cNvSpPr txBox="1"/>
          <p:nvPr/>
        </p:nvSpPr>
        <p:spPr>
          <a:xfrm>
            <a:off x="5698909" y="2467789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/>
              <a:t>=</a:t>
            </a:r>
            <a:endParaRPr lang="en-AU" sz="3600" dirty="0"/>
          </a:p>
        </p:txBody>
      </p:sp>
      <p:sp>
        <p:nvSpPr>
          <p:cNvPr id="28" name="Left Bracket 27"/>
          <p:cNvSpPr/>
          <p:nvPr/>
        </p:nvSpPr>
        <p:spPr>
          <a:xfrm>
            <a:off x="6336196" y="2030623"/>
            <a:ext cx="72008" cy="1168446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Right Bracket 28"/>
          <p:cNvSpPr/>
          <p:nvPr/>
        </p:nvSpPr>
        <p:spPr>
          <a:xfrm>
            <a:off x="7560332" y="2019271"/>
            <a:ext cx="108012" cy="1168447"/>
          </a:xfrm>
          <a:prstGeom prst="righ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5536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6.93642E-7 L 0.12396 -6.93642E-7 C 0.17969 -6.93642E-7 0.24809 0.0689 0.24809 0.12509 L 0.24809 0.24994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96" y="12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8500"/>
                            </p:stCondLst>
                            <p:childTnLst>
                              <p:par>
                                <p:cTn id="27" presetID="1" presetClass="entr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30" presetID="43" presetClass="path" presetSubtype="0" accel="50000" decel="50000" fill="hold" grpId="2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3.05556E-6 1.85185E-6 L 0.06302 1.85185E-6 C 0.09115 1.85185E-6 0.12604 -0.14051 0.12604 -0.25509 L 0.12518 -0.51412 " pathEditMode="relative" rAng="0" ptsTypes="FfFF">
                                      <p:cBhvr>
                                        <p:cTn id="3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-2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16" grpId="0"/>
      <p:bldP spid="20" grpId="0"/>
      <p:bldP spid="21" grpId="0"/>
      <p:bldP spid="25" grpId="1"/>
      <p:bldP spid="25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20608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2              3            4</a:t>
            </a:r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243018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1              2            3</a:t>
            </a:r>
            <a:endParaRPr lang="en-AU" dirty="0"/>
          </a:p>
        </p:txBody>
      </p:sp>
      <p:sp>
        <p:nvSpPr>
          <p:cNvPr id="5" name="Left Bracket 4"/>
          <p:cNvSpPr/>
          <p:nvPr/>
        </p:nvSpPr>
        <p:spPr>
          <a:xfrm>
            <a:off x="755576" y="1988840"/>
            <a:ext cx="73152" cy="914400"/>
          </a:xfrm>
          <a:prstGeom prst="lef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 b="1" dirty="0"/>
          </a:p>
        </p:txBody>
      </p:sp>
      <p:sp>
        <p:nvSpPr>
          <p:cNvPr id="6" name="Right Bracket 5"/>
          <p:cNvSpPr/>
          <p:nvPr/>
        </p:nvSpPr>
        <p:spPr>
          <a:xfrm>
            <a:off x="3059832" y="1988840"/>
            <a:ext cx="73152" cy="914400"/>
          </a:xfrm>
          <a:prstGeom prst="righ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Box 6"/>
          <p:cNvSpPr txBox="1"/>
          <p:nvPr/>
        </p:nvSpPr>
        <p:spPr>
          <a:xfrm>
            <a:off x="3519945" y="2261374"/>
            <a:ext cx="475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/>
              <a:t>x</a:t>
            </a:r>
            <a:endParaRPr lang="en-AU" sz="3200" dirty="0"/>
          </a:p>
        </p:txBody>
      </p:sp>
      <p:sp>
        <p:nvSpPr>
          <p:cNvPr id="8" name="Left Bracket 7"/>
          <p:cNvSpPr/>
          <p:nvPr/>
        </p:nvSpPr>
        <p:spPr>
          <a:xfrm>
            <a:off x="4421175" y="1761673"/>
            <a:ext cx="150824" cy="1584176"/>
          </a:xfrm>
          <a:prstGeom prst="lef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TextBox 9"/>
          <p:cNvSpPr txBox="1"/>
          <p:nvPr/>
        </p:nvSpPr>
        <p:spPr>
          <a:xfrm>
            <a:off x="4802198" y="1876182"/>
            <a:ext cx="6338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0</a:t>
            </a:r>
          </a:p>
          <a:p>
            <a:endParaRPr lang="en-AU" dirty="0"/>
          </a:p>
          <a:p>
            <a:r>
              <a:rPr lang="en-AU" dirty="0" smtClean="0"/>
              <a:t>   2</a:t>
            </a:r>
          </a:p>
          <a:p>
            <a:endParaRPr lang="en-AU" dirty="0"/>
          </a:p>
          <a:p>
            <a:r>
              <a:rPr lang="en-AU" dirty="0" smtClean="0"/>
              <a:t>   1</a:t>
            </a:r>
            <a:endParaRPr lang="en-AU" dirty="0"/>
          </a:p>
        </p:txBody>
      </p:sp>
      <p:sp>
        <p:nvSpPr>
          <p:cNvPr id="11" name="Right Bracket 10"/>
          <p:cNvSpPr/>
          <p:nvPr/>
        </p:nvSpPr>
        <p:spPr>
          <a:xfrm>
            <a:off x="5222726" y="1761673"/>
            <a:ext cx="144016" cy="1584176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TextBox 11"/>
          <p:cNvSpPr txBox="1"/>
          <p:nvPr/>
        </p:nvSpPr>
        <p:spPr>
          <a:xfrm>
            <a:off x="5698909" y="2227214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/>
              <a:t>=</a:t>
            </a:r>
            <a:endParaRPr lang="en-AU" sz="3600" dirty="0"/>
          </a:p>
        </p:txBody>
      </p:sp>
      <p:sp>
        <p:nvSpPr>
          <p:cNvPr id="13" name="Left Bracket 12"/>
          <p:cNvSpPr/>
          <p:nvPr/>
        </p:nvSpPr>
        <p:spPr>
          <a:xfrm>
            <a:off x="6345696" y="1912077"/>
            <a:ext cx="72008" cy="1168446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TextBox 15"/>
          <p:cNvSpPr txBox="1"/>
          <p:nvPr/>
        </p:nvSpPr>
        <p:spPr>
          <a:xfrm>
            <a:off x="6417704" y="2006124"/>
            <a:ext cx="5760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20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17" name="Right Bracket 16"/>
          <p:cNvSpPr/>
          <p:nvPr/>
        </p:nvSpPr>
        <p:spPr>
          <a:xfrm>
            <a:off x="7236296" y="1902560"/>
            <a:ext cx="144016" cy="1177963"/>
          </a:xfrm>
          <a:prstGeom prst="righ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9" name="TextBox 18"/>
          <p:cNvSpPr txBox="1"/>
          <p:nvPr/>
        </p:nvSpPr>
        <p:spPr>
          <a:xfrm>
            <a:off x="4211959" y="4149080"/>
            <a:ext cx="5201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</a:t>
            </a:r>
          </a:p>
          <a:p>
            <a:endParaRPr lang="en-AU" dirty="0"/>
          </a:p>
          <a:p>
            <a:r>
              <a:rPr lang="en-AU" dirty="0" smtClean="0"/>
              <a:t>3</a:t>
            </a:r>
          </a:p>
          <a:p>
            <a:endParaRPr lang="en-AU" dirty="0"/>
          </a:p>
          <a:p>
            <a:r>
              <a:rPr lang="en-AU" dirty="0" smtClean="0"/>
              <a:t>4</a:t>
            </a:r>
            <a:endParaRPr lang="en-AU" dirty="0"/>
          </a:p>
        </p:txBody>
      </p:sp>
      <p:sp>
        <p:nvSpPr>
          <p:cNvPr id="22" name="TextBox 21"/>
          <p:cNvSpPr txBox="1"/>
          <p:nvPr/>
        </p:nvSpPr>
        <p:spPr>
          <a:xfrm>
            <a:off x="4571999" y="4149080"/>
            <a:ext cx="47102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X</a:t>
            </a:r>
          </a:p>
          <a:p>
            <a:endParaRPr lang="en-AU" dirty="0"/>
          </a:p>
          <a:p>
            <a:r>
              <a:rPr lang="en-AU" dirty="0" smtClean="0"/>
              <a:t>X</a:t>
            </a:r>
          </a:p>
          <a:p>
            <a:endParaRPr lang="en-AU" dirty="0"/>
          </a:p>
          <a:p>
            <a:r>
              <a:rPr lang="en-AU" dirty="0" smtClean="0"/>
              <a:t>X</a:t>
            </a:r>
            <a:endParaRPr lang="en-AU" dirty="0" smtClean="0"/>
          </a:p>
        </p:txBody>
      </p:sp>
      <p:cxnSp>
        <p:nvCxnSpPr>
          <p:cNvPr id="24" name="Straight Arrow Connector 23"/>
          <p:cNvCxnSpPr>
            <a:stCxn id="10" idx="2"/>
          </p:cNvCxnSpPr>
          <p:nvPr/>
        </p:nvCxnSpPr>
        <p:spPr>
          <a:xfrm>
            <a:off x="5119147" y="3353510"/>
            <a:ext cx="0" cy="651554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043028" y="4149080"/>
            <a:ext cx="3930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0</a:t>
            </a:r>
          </a:p>
          <a:p>
            <a:endParaRPr lang="en-AU" dirty="0"/>
          </a:p>
          <a:p>
            <a:r>
              <a:rPr lang="en-AU" dirty="0" smtClean="0"/>
              <a:t>2</a:t>
            </a:r>
          </a:p>
          <a:p>
            <a:endParaRPr lang="en-AU" dirty="0"/>
          </a:p>
          <a:p>
            <a:r>
              <a:rPr lang="en-AU" dirty="0" smtClean="0"/>
              <a:t>1</a:t>
            </a:r>
            <a:endParaRPr lang="en-AU" dirty="0"/>
          </a:p>
        </p:txBody>
      </p:sp>
      <p:sp>
        <p:nvSpPr>
          <p:cNvPr id="28" name="TextBox 27"/>
          <p:cNvSpPr txBox="1"/>
          <p:nvPr/>
        </p:nvSpPr>
        <p:spPr>
          <a:xfrm>
            <a:off x="5436096" y="4149080"/>
            <a:ext cx="4428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=</a:t>
            </a:r>
          </a:p>
          <a:p>
            <a:endParaRPr lang="en-AU" dirty="0"/>
          </a:p>
          <a:p>
            <a:r>
              <a:rPr lang="en-AU" dirty="0" smtClean="0"/>
              <a:t>=</a:t>
            </a:r>
          </a:p>
          <a:p>
            <a:endParaRPr lang="en-AU" dirty="0"/>
          </a:p>
          <a:p>
            <a:r>
              <a:rPr lang="en-AU" dirty="0" smtClean="0"/>
              <a:t>=</a:t>
            </a:r>
            <a:endParaRPr lang="en-AU" dirty="0"/>
          </a:p>
        </p:txBody>
      </p:sp>
      <p:sp>
        <p:nvSpPr>
          <p:cNvPr id="29" name="TextBox 28"/>
          <p:cNvSpPr txBox="1"/>
          <p:nvPr/>
        </p:nvSpPr>
        <p:spPr>
          <a:xfrm>
            <a:off x="5878929" y="4149080"/>
            <a:ext cx="5387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0</a:t>
            </a:r>
          </a:p>
          <a:p>
            <a:endParaRPr lang="en-AU" dirty="0"/>
          </a:p>
          <a:p>
            <a:r>
              <a:rPr lang="en-AU" dirty="0" smtClean="0"/>
              <a:t>+6</a:t>
            </a:r>
          </a:p>
          <a:p>
            <a:endParaRPr lang="en-AU" dirty="0"/>
          </a:p>
          <a:p>
            <a:r>
              <a:rPr lang="en-AU" dirty="0" smtClean="0"/>
              <a:t>+4</a:t>
            </a:r>
            <a:endParaRPr lang="en-AU" dirty="0"/>
          </a:p>
        </p:txBody>
      </p:sp>
      <p:cxnSp>
        <p:nvCxnSpPr>
          <p:cNvPr id="31" name="Straight Connector 30"/>
          <p:cNvCxnSpPr/>
          <p:nvPr/>
        </p:nvCxnSpPr>
        <p:spPr>
          <a:xfrm>
            <a:off x="5878929" y="5626408"/>
            <a:ext cx="50277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878929" y="5805264"/>
            <a:ext cx="538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10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87232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399 0.00463 L 0.12899 0.00463 C 0.18507 0.00463 0.24983 0.07963 0.24983 0.13565 L 0.25399 0.24399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19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7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700"/>
                            </p:stCondLst>
                            <p:childTnLst>
                              <p:par>
                                <p:cTn id="35" presetID="43" presetClass="path" presetSubtype="0" accel="50000" decel="5000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3.7037E-7 L 0.00208 -0.00579 L 0.0125 -0.00857 C 0.06892 -0.00857 0.10885 -0.09352 0.10885 -0.14907 L 0.11111 -0.55185 " pathEditMode="relative" rAng="0" ptsTypes="FAfFF">
                                      <p:cBhvr>
                                        <p:cTn id="3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6" y="-27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19" grpId="0"/>
      <p:bldP spid="22" grpId="0"/>
      <p:bldP spid="27" grpId="0"/>
      <p:bldP spid="28" grpId="0"/>
      <p:bldP spid="29" grpId="0"/>
      <p:bldP spid="32" grpId="0"/>
      <p:bldP spid="3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eft Bracket 1"/>
          <p:cNvSpPr/>
          <p:nvPr/>
        </p:nvSpPr>
        <p:spPr>
          <a:xfrm>
            <a:off x="755576" y="1988840"/>
            <a:ext cx="73152" cy="914400"/>
          </a:xfrm>
          <a:prstGeom prst="lef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20608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2              3            4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971600" y="243018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1              2            3</a:t>
            </a:r>
            <a:endParaRPr lang="en-AU" dirty="0"/>
          </a:p>
        </p:txBody>
      </p:sp>
      <p:sp>
        <p:nvSpPr>
          <p:cNvPr id="6" name="Right Bracket 5"/>
          <p:cNvSpPr/>
          <p:nvPr/>
        </p:nvSpPr>
        <p:spPr>
          <a:xfrm>
            <a:off x="3059832" y="1988840"/>
            <a:ext cx="73152" cy="914400"/>
          </a:xfrm>
          <a:prstGeom prst="righ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3519945" y="2261374"/>
            <a:ext cx="475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/>
              <a:t>x</a:t>
            </a:r>
            <a:endParaRPr lang="en-AU" sz="3200" dirty="0"/>
          </a:p>
        </p:txBody>
      </p:sp>
      <p:sp>
        <p:nvSpPr>
          <p:cNvPr id="8" name="Left Bracket 7"/>
          <p:cNvSpPr/>
          <p:nvPr/>
        </p:nvSpPr>
        <p:spPr>
          <a:xfrm>
            <a:off x="4421175" y="1761673"/>
            <a:ext cx="150824" cy="1584176"/>
          </a:xfrm>
          <a:prstGeom prst="lef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TextBox 8"/>
          <p:cNvSpPr txBox="1"/>
          <p:nvPr/>
        </p:nvSpPr>
        <p:spPr>
          <a:xfrm>
            <a:off x="4495880" y="1902560"/>
            <a:ext cx="3391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</a:t>
            </a:r>
          </a:p>
          <a:p>
            <a:endParaRPr lang="en-AU" dirty="0"/>
          </a:p>
          <a:p>
            <a:r>
              <a:rPr lang="en-AU" dirty="0" smtClean="0"/>
              <a:t>2</a:t>
            </a:r>
          </a:p>
          <a:p>
            <a:endParaRPr lang="en-AU" dirty="0"/>
          </a:p>
          <a:p>
            <a:r>
              <a:rPr lang="en-AU" dirty="0" smtClean="0"/>
              <a:t>3</a:t>
            </a:r>
            <a:endParaRPr lang="en-AU" dirty="0"/>
          </a:p>
        </p:txBody>
      </p:sp>
      <p:sp>
        <p:nvSpPr>
          <p:cNvPr id="10" name="TextBox 9"/>
          <p:cNvSpPr txBox="1"/>
          <p:nvPr/>
        </p:nvSpPr>
        <p:spPr>
          <a:xfrm>
            <a:off x="4802198" y="1876182"/>
            <a:ext cx="6338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0</a:t>
            </a:r>
          </a:p>
          <a:p>
            <a:endParaRPr lang="en-AU" dirty="0"/>
          </a:p>
          <a:p>
            <a:r>
              <a:rPr lang="en-AU" dirty="0" smtClean="0"/>
              <a:t>   2</a:t>
            </a:r>
          </a:p>
          <a:p>
            <a:endParaRPr lang="en-AU" dirty="0"/>
          </a:p>
          <a:p>
            <a:r>
              <a:rPr lang="en-AU" dirty="0" smtClean="0"/>
              <a:t>   1</a:t>
            </a:r>
            <a:endParaRPr lang="en-AU" dirty="0"/>
          </a:p>
        </p:txBody>
      </p:sp>
      <p:sp>
        <p:nvSpPr>
          <p:cNvPr id="11" name="Right Bracket 10"/>
          <p:cNvSpPr/>
          <p:nvPr/>
        </p:nvSpPr>
        <p:spPr>
          <a:xfrm>
            <a:off x="5222726" y="1761673"/>
            <a:ext cx="144016" cy="1584176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TextBox 11"/>
          <p:cNvSpPr txBox="1"/>
          <p:nvPr/>
        </p:nvSpPr>
        <p:spPr>
          <a:xfrm>
            <a:off x="5698909" y="2227214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/>
              <a:t>=</a:t>
            </a:r>
            <a:endParaRPr lang="en-AU" sz="3600" dirty="0"/>
          </a:p>
        </p:txBody>
      </p:sp>
      <p:sp>
        <p:nvSpPr>
          <p:cNvPr id="13" name="Left Bracket 12"/>
          <p:cNvSpPr/>
          <p:nvPr/>
        </p:nvSpPr>
        <p:spPr>
          <a:xfrm>
            <a:off x="6345696" y="1912077"/>
            <a:ext cx="72008" cy="1168446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TextBox 13"/>
          <p:cNvSpPr txBox="1"/>
          <p:nvPr/>
        </p:nvSpPr>
        <p:spPr>
          <a:xfrm>
            <a:off x="6417704" y="2006124"/>
            <a:ext cx="45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20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15" name="Right Bracket 14"/>
          <p:cNvSpPr/>
          <p:nvPr/>
        </p:nvSpPr>
        <p:spPr>
          <a:xfrm>
            <a:off x="7236296" y="1902560"/>
            <a:ext cx="144016" cy="1177963"/>
          </a:xfrm>
          <a:prstGeom prst="righ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6" name="TextBox 15"/>
          <p:cNvSpPr txBox="1"/>
          <p:nvPr/>
        </p:nvSpPr>
        <p:spPr>
          <a:xfrm>
            <a:off x="3785037" y="4139530"/>
            <a:ext cx="21262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</a:t>
            </a:r>
          </a:p>
          <a:p>
            <a:endParaRPr lang="en-AU" dirty="0"/>
          </a:p>
          <a:p>
            <a:r>
              <a:rPr lang="en-AU" dirty="0" smtClean="0"/>
              <a:t>2</a:t>
            </a:r>
          </a:p>
          <a:p>
            <a:endParaRPr lang="en-AU" dirty="0"/>
          </a:p>
          <a:p>
            <a:r>
              <a:rPr lang="en-AU" dirty="0" smtClean="0"/>
              <a:t>3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17" name="TextBox 16"/>
          <p:cNvSpPr txBox="1"/>
          <p:nvPr/>
        </p:nvSpPr>
        <p:spPr>
          <a:xfrm>
            <a:off x="4082050" y="4155157"/>
            <a:ext cx="3391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X</a:t>
            </a:r>
          </a:p>
          <a:p>
            <a:endParaRPr lang="en-AU" b="1" dirty="0"/>
          </a:p>
          <a:p>
            <a:r>
              <a:rPr lang="en-AU" b="1" dirty="0" smtClean="0"/>
              <a:t>X</a:t>
            </a:r>
          </a:p>
          <a:p>
            <a:endParaRPr lang="en-AU" b="1" dirty="0"/>
          </a:p>
          <a:p>
            <a:r>
              <a:rPr lang="en-AU" b="1" dirty="0" smtClean="0"/>
              <a:t>x</a:t>
            </a:r>
            <a:endParaRPr lang="en-AU" b="1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665442" y="3429000"/>
            <a:ext cx="0" cy="57606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421175" y="4139530"/>
            <a:ext cx="38102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</a:t>
            </a:r>
          </a:p>
          <a:p>
            <a:endParaRPr lang="en-AU" dirty="0"/>
          </a:p>
          <a:p>
            <a:r>
              <a:rPr lang="en-AU" dirty="0" smtClean="0"/>
              <a:t>2</a:t>
            </a:r>
          </a:p>
          <a:p>
            <a:endParaRPr lang="en-AU" dirty="0"/>
          </a:p>
          <a:p>
            <a:r>
              <a:rPr lang="en-AU" dirty="0" smtClean="0"/>
              <a:t>3</a:t>
            </a:r>
            <a:endParaRPr lang="en-AU" dirty="0"/>
          </a:p>
        </p:txBody>
      </p:sp>
      <p:sp>
        <p:nvSpPr>
          <p:cNvPr id="22" name="TextBox 21"/>
          <p:cNvSpPr txBox="1"/>
          <p:nvPr/>
        </p:nvSpPr>
        <p:spPr>
          <a:xfrm>
            <a:off x="4665442" y="4163516"/>
            <a:ext cx="77065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=    1</a:t>
            </a:r>
          </a:p>
          <a:p>
            <a:endParaRPr lang="en-AU" dirty="0"/>
          </a:p>
          <a:p>
            <a:r>
              <a:rPr lang="en-AU" dirty="0" smtClean="0"/>
              <a:t>= + 4</a:t>
            </a:r>
          </a:p>
          <a:p>
            <a:endParaRPr lang="en-AU" dirty="0"/>
          </a:p>
          <a:p>
            <a:r>
              <a:rPr lang="en-AU" dirty="0" smtClean="0"/>
              <a:t>= + 9 </a:t>
            </a:r>
            <a:endParaRPr lang="en-AU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4835005" y="5640844"/>
            <a:ext cx="60109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835005" y="5877272"/>
            <a:ext cx="6010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14</a:t>
            </a:r>
            <a:endParaRPr lang="en-AU" dirty="0"/>
          </a:p>
        </p:txBody>
      </p:sp>
      <p:sp>
        <p:nvSpPr>
          <p:cNvPr id="27" name="TextBox 26"/>
          <p:cNvSpPr txBox="1"/>
          <p:nvPr/>
        </p:nvSpPr>
        <p:spPr>
          <a:xfrm>
            <a:off x="6854460" y="1993637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10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5127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40"/>
                            </p:stCondLst>
                            <p:childTnLst>
                              <p:par>
                                <p:cTn id="8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0 L 0.125 0 C 0.18108 0 0.21146 0.0669 0.21146 0.12292 L 0.21458 0.25069 " pathEditMode="relative" rAng="0" ptsTypes="FfFF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29" y="1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4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4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4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4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43" presetClass="path" presetSubtype="0" accel="50000" decel="5000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0139 0.00277 L 0.0717 0.00115 C 0.12778 0.00115 0.16111 -0.06412 0.16111 -0.12014 L 0.16111 -0.4757 " pathEditMode="relative" rAng="0" ptsTypes="FfFF">
                                      <p:cBhvr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86" y="-2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16" grpId="0"/>
      <p:bldP spid="17" grpId="0"/>
      <p:bldP spid="21" grpId="0"/>
      <p:bldP spid="22" grpId="0"/>
      <p:bldP spid="25" grpId="0"/>
      <p:bldP spid="2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eft Bracket 1"/>
          <p:cNvSpPr/>
          <p:nvPr/>
        </p:nvSpPr>
        <p:spPr>
          <a:xfrm>
            <a:off x="755576" y="1988840"/>
            <a:ext cx="73152" cy="914400"/>
          </a:xfrm>
          <a:prstGeom prst="lef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971600" y="2060848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2              3            4</a:t>
            </a:r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2430180"/>
            <a:ext cx="19442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1              2            3</a:t>
            </a:r>
            <a:endParaRPr lang="en-AU" dirty="0"/>
          </a:p>
        </p:txBody>
      </p:sp>
      <p:sp>
        <p:nvSpPr>
          <p:cNvPr id="5" name="Right Bracket 4"/>
          <p:cNvSpPr/>
          <p:nvPr/>
        </p:nvSpPr>
        <p:spPr>
          <a:xfrm>
            <a:off x="3059832" y="1988840"/>
            <a:ext cx="73152" cy="914400"/>
          </a:xfrm>
          <a:prstGeom prst="rightBracket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3519945" y="2261374"/>
            <a:ext cx="475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dirty="0" smtClean="0"/>
              <a:t>x</a:t>
            </a:r>
            <a:endParaRPr lang="en-AU" sz="3200" dirty="0"/>
          </a:p>
        </p:txBody>
      </p:sp>
      <p:sp>
        <p:nvSpPr>
          <p:cNvPr id="7" name="Left Bracket 6"/>
          <p:cNvSpPr/>
          <p:nvPr/>
        </p:nvSpPr>
        <p:spPr>
          <a:xfrm>
            <a:off x="4421175" y="1761673"/>
            <a:ext cx="150824" cy="1584176"/>
          </a:xfrm>
          <a:prstGeom prst="lef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TextBox 7"/>
          <p:cNvSpPr txBox="1"/>
          <p:nvPr/>
        </p:nvSpPr>
        <p:spPr>
          <a:xfrm>
            <a:off x="4495880" y="1902560"/>
            <a:ext cx="33912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</a:t>
            </a:r>
          </a:p>
          <a:p>
            <a:endParaRPr lang="en-AU" dirty="0"/>
          </a:p>
          <a:p>
            <a:r>
              <a:rPr lang="en-AU" dirty="0" smtClean="0"/>
              <a:t>2</a:t>
            </a:r>
          </a:p>
          <a:p>
            <a:endParaRPr lang="en-AU" dirty="0"/>
          </a:p>
          <a:p>
            <a:r>
              <a:rPr lang="en-AU" dirty="0" smtClean="0"/>
              <a:t>3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4802198" y="1876182"/>
            <a:ext cx="6338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0</a:t>
            </a:r>
          </a:p>
          <a:p>
            <a:endParaRPr lang="en-AU" dirty="0"/>
          </a:p>
          <a:p>
            <a:r>
              <a:rPr lang="en-AU" dirty="0" smtClean="0"/>
              <a:t>   2</a:t>
            </a:r>
          </a:p>
          <a:p>
            <a:endParaRPr lang="en-AU" dirty="0"/>
          </a:p>
          <a:p>
            <a:r>
              <a:rPr lang="en-AU" dirty="0" smtClean="0"/>
              <a:t>   1</a:t>
            </a:r>
            <a:endParaRPr lang="en-AU" dirty="0"/>
          </a:p>
        </p:txBody>
      </p:sp>
      <p:sp>
        <p:nvSpPr>
          <p:cNvPr id="11" name="Right Bracket 10"/>
          <p:cNvSpPr/>
          <p:nvPr/>
        </p:nvSpPr>
        <p:spPr>
          <a:xfrm>
            <a:off x="5222726" y="1761673"/>
            <a:ext cx="144016" cy="1584176"/>
          </a:xfrm>
          <a:prstGeom prst="rightBracket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TextBox 11"/>
          <p:cNvSpPr txBox="1"/>
          <p:nvPr/>
        </p:nvSpPr>
        <p:spPr>
          <a:xfrm>
            <a:off x="5698909" y="2227214"/>
            <a:ext cx="360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/>
              <a:t>=</a:t>
            </a:r>
            <a:endParaRPr lang="en-AU" sz="3600" dirty="0"/>
          </a:p>
        </p:txBody>
      </p:sp>
      <p:sp>
        <p:nvSpPr>
          <p:cNvPr id="13" name="Left Bracket 12"/>
          <p:cNvSpPr/>
          <p:nvPr/>
        </p:nvSpPr>
        <p:spPr>
          <a:xfrm>
            <a:off x="6345696" y="1912077"/>
            <a:ext cx="72008" cy="1168446"/>
          </a:xfrm>
          <a:prstGeom prst="lef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TextBox 13"/>
          <p:cNvSpPr txBox="1"/>
          <p:nvPr/>
        </p:nvSpPr>
        <p:spPr>
          <a:xfrm>
            <a:off x="6417704" y="2006124"/>
            <a:ext cx="4585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20</a:t>
            </a:r>
          </a:p>
          <a:p>
            <a:endParaRPr lang="en-AU" dirty="0"/>
          </a:p>
          <a:p>
            <a:r>
              <a:rPr lang="en-AU" dirty="0" smtClean="0"/>
              <a:t>14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15" name="TextBox 14"/>
          <p:cNvSpPr txBox="1"/>
          <p:nvPr/>
        </p:nvSpPr>
        <p:spPr>
          <a:xfrm>
            <a:off x="6854460" y="1993637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10</a:t>
            </a:r>
            <a:endParaRPr lang="en-AU" dirty="0"/>
          </a:p>
        </p:txBody>
      </p:sp>
      <p:sp>
        <p:nvSpPr>
          <p:cNvPr id="16" name="Right Bracket 15"/>
          <p:cNvSpPr/>
          <p:nvPr/>
        </p:nvSpPr>
        <p:spPr>
          <a:xfrm>
            <a:off x="7236296" y="1902560"/>
            <a:ext cx="144016" cy="1177963"/>
          </a:xfrm>
          <a:prstGeom prst="rightBracket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7" name="TextBox 16"/>
          <p:cNvSpPr txBox="1"/>
          <p:nvPr/>
        </p:nvSpPr>
        <p:spPr>
          <a:xfrm>
            <a:off x="4174253" y="4437112"/>
            <a:ext cx="3223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1</a:t>
            </a:r>
          </a:p>
          <a:p>
            <a:endParaRPr lang="en-AU" dirty="0"/>
          </a:p>
          <a:p>
            <a:r>
              <a:rPr lang="en-AU" dirty="0" smtClean="0"/>
              <a:t>2</a:t>
            </a:r>
          </a:p>
          <a:p>
            <a:endParaRPr lang="en-AU" dirty="0"/>
          </a:p>
          <a:p>
            <a:r>
              <a:rPr lang="en-AU" dirty="0" smtClean="0"/>
              <a:t>3</a:t>
            </a:r>
            <a:endParaRPr lang="en-AU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5119147" y="3483452"/>
            <a:ext cx="0" cy="66562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495880" y="4437112"/>
            <a:ext cx="9402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x 0 = 0</a:t>
            </a:r>
          </a:p>
          <a:p>
            <a:endParaRPr lang="en-AU" dirty="0"/>
          </a:p>
          <a:p>
            <a:r>
              <a:rPr lang="en-AU" dirty="0" smtClean="0"/>
              <a:t>X 2 = 4</a:t>
            </a:r>
          </a:p>
          <a:p>
            <a:endParaRPr lang="en-AU" dirty="0"/>
          </a:p>
          <a:p>
            <a:r>
              <a:rPr lang="en-AU" dirty="0" smtClean="0"/>
              <a:t>X 1 = 3</a:t>
            </a:r>
            <a:endParaRPr lang="en-AU" dirty="0"/>
          </a:p>
        </p:txBody>
      </p:sp>
      <p:cxnSp>
        <p:nvCxnSpPr>
          <p:cNvPr id="24" name="Straight Connector 23"/>
          <p:cNvCxnSpPr/>
          <p:nvPr/>
        </p:nvCxnSpPr>
        <p:spPr>
          <a:xfrm>
            <a:off x="4421175" y="5914440"/>
            <a:ext cx="945567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893958" y="6021288"/>
            <a:ext cx="542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7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0896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40"/>
                            </p:stCondLst>
                            <p:childTnLst>
                              <p:par>
                                <p:cTn id="8" presetID="5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-0.00602 L 0.1592 -0.00718 C 0.21528 -0.00718 0.25139 0.06088 0.25139 0.1169 L 0.25556 0.24282 " pathEditMode="relative" rAng="0" ptsTypes="FfFF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50" y="123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11111E-6 L 0.125 -1.11111E-6 C 0.18107 -1.11111E-6 0.22274 -0.06736 0.22274 -0.12338 L 0.21302 -0.50116 " pathEditMode="relative" rAng="0" ptsTypes="FfFF">
                                      <p:cBhvr>
                                        <p:cTn id="3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28" y="-25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  <p:bldP spid="4" grpId="2"/>
      <p:bldP spid="17" grpId="0"/>
      <p:bldP spid="21" grpId="0"/>
      <p:bldP spid="25" grpId="0"/>
      <p:bldP spid="25" grpId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153</Words>
  <Application>Microsoft Office PowerPoint</Application>
  <PresentationFormat>On-screen Show (4:3)</PresentationFormat>
  <Paragraphs>142</Paragraphs>
  <Slides>5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Matrix Multiplication</vt:lpstr>
      <vt:lpstr>PowerPoint Presentation</vt:lpstr>
      <vt:lpstr>PowerPoint Presentation</vt:lpstr>
      <vt:lpstr>PowerPoint Presentation</vt:lpstr>
      <vt:lpstr>PowerPoint Presentation</vt:lpstr>
    </vt:vector>
  </TitlesOfParts>
  <Company>Department of Education and Early Childhood Development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Matrix Multiplication</dc:title>
  <dc:creator>Education</dc:creator>
  <cp:lastModifiedBy>Education</cp:lastModifiedBy>
  <cp:revision>13</cp:revision>
  <dcterms:created xsi:type="dcterms:W3CDTF">2013-09-08T03:14:38Z</dcterms:created>
  <dcterms:modified xsi:type="dcterms:W3CDTF">2013-09-08T11:24:39Z</dcterms:modified>
</cp:coreProperties>
</file>